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89" r:id="rId2"/>
    <p:sldId id="290" r:id="rId3"/>
    <p:sldId id="274" r:id="rId4"/>
    <p:sldId id="288" r:id="rId5"/>
    <p:sldId id="291" r:id="rId6"/>
    <p:sldId id="292" r:id="rId7"/>
    <p:sldId id="303" r:id="rId8"/>
    <p:sldId id="304" r:id="rId9"/>
    <p:sldId id="297" r:id="rId10"/>
    <p:sldId id="298" r:id="rId11"/>
    <p:sldId id="305" r:id="rId12"/>
    <p:sldId id="306" r:id="rId13"/>
    <p:sldId id="299" r:id="rId14"/>
    <p:sldId id="300" r:id="rId15"/>
    <p:sldId id="301" r:id="rId16"/>
    <p:sldId id="302" r:id="rId17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2826" y="10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2024-07-12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2832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5564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02487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27085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8314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2526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25C41F6-54FF-D0C7-AAB7-E001FC5C4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2769387"/>
              </p:ext>
            </p:extLst>
          </p:nvPr>
        </p:nvGraphicFramePr>
        <p:xfrm>
          <a:off x="453004" y="373997"/>
          <a:ext cx="6409185" cy="101066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1837">
                  <a:extLst>
                    <a:ext uri="{9D8B030D-6E8A-4147-A177-3AD203B41FA5}">
                      <a16:colId xmlns:a16="http://schemas.microsoft.com/office/drawing/2014/main" val="4170059973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3804505984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2494225639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1447170996"/>
                    </a:ext>
                  </a:extLst>
                </a:gridCol>
                <a:gridCol w="1281837">
                  <a:extLst>
                    <a:ext uri="{9D8B030D-6E8A-4147-A177-3AD203B41FA5}">
                      <a16:colId xmlns:a16="http://schemas.microsoft.com/office/drawing/2014/main" val="4161050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Mini Popper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Colt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Pepper poppers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Plates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Wall feet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19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830408"/>
                  </a:ext>
                </a:extLst>
              </a:tr>
            </a:tbl>
          </a:graphicData>
        </a:graphic>
      </p:graphicFrame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E472222-3BBF-262A-0333-7CD8027325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535206"/>
              </p:ext>
            </p:extLst>
          </p:nvPr>
        </p:nvGraphicFramePr>
        <p:xfrm>
          <a:off x="453004" y="1384663"/>
          <a:ext cx="6409186" cy="294732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45286">
                  <a:extLst>
                    <a:ext uri="{9D8B030D-6E8A-4147-A177-3AD203B41FA5}">
                      <a16:colId xmlns:a16="http://schemas.microsoft.com/office/drawing/2014/main" val="331639266"/>
                    </a:ext>
                  </a:extLst>
                </a:gridCol>
                <a:gridCol w="1285910">
                  <a:extLst>
                    <a:ext uri="{9D8B030D-6E8A-4147-A177-3AD203B41FA5}">
                      <a16:colId xmlns:a16="http://schemas.microsoft.com/office/drawing/2014/main" val="257493340"/>
                    </a:ext>
                  </a:extLst>
                </a:gridCol>
                <a:gridCol w="1037840">
                  <a:extLst>
                    <a:ext uri="{9D8B030D-6E8A-4147-A177-3AD203B41FA5}">
                      <a16:colId xmlns:a16="http://schemas.microsoft.com/office/drawing/2014/main" val="729230631"/>
                    </a:ext>
                  </a:extLst>
                </a:gridCol>
                <a:gridCol w="721454">
                  <a:extLst>
                    <a:ext uri="{9D8B030D-6E8A-4147-A177-3AD203B41FA5}">
                      <a16:colId xmlns:a16="http://schemas.microsoft.com/office/drawing/2014/main" val="3615435068"/>
                    </a:ext>
                  </a:extLst>
                </a:gridCol>
                <a:gridCol w="402671">
                  <a:extLst>
                    <a:ext uri="{9D8B030D-6E8A-4147-A177-3AD203B41FA5}">
                      <a16:colId xmlns:a16="http://schemas.microsoft.com/office/drawing/2014/main" val="853339526"/>
                    </a:ext>
                  </a:extLst>
                </a:gridCol>
                <a:gridCol w="604007">
                  <a:extLst>
                    <a:ext uri="{9D8B030D-6E8A-4147-A177-3AD203B41FA5}">
                      <a16:colId xmlns:a16="http://schemas.microsoft.com/office/drawing/2014/main" val="1023579958"/>
                    </a:ext>
                  </a:extLst>
                </a:gridCol>
                <a:gridCol w="1812018">
                  <a:extLst>
                    <a:ext uri="{9D8B030D-6E8A-4147-A177-3AD203B41FA5}">
                      <a16:colId xmlns:a16="http://schemas.microsoft.com/office/drawing/2014/main" val="2921621344"/>
                    </a:ext>
                  </a:extLst>
                </a:gridCol>
              </a:tblGrid>
              <a:tr h="472168"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Bay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Stage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Target Type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>
                          <a:solidFill>
                            <a:schemeClr val="tx1"/>
                          </a:solidFill>
                          <a:effectLst/>
                        </a:rPr>
                        <a:t>NS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b="1" dirty="0">
                          <a:solidFill>
                            <a:schemeClr val="tx1"/>
                          </a:solidFill>
                          <a:effectLst/>
                        </a:rPr>
                        <a:t>Hard Cover</a:t>
                      </a:r>
                    </a:p>
                  </a:txBody>
                  <a:tcPr marL="28575" marR="28575" marT="19050" marB="1905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2292689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411020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7853097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3922692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343723"/>
                  </a:ext>
                </a:extLst>
              </a:tr>
              <a:tr h="4721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16238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6329B0D-EC67-AF69-C184-1EDFFE63AD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058353"/>
              </p:ext>
            </p:extLst>
          </p:nvPr>
        </p:nvGraphicFramePr>
        <p:xfrm>
          <a:off x="453003" y="4331989"/>
          <a:ext cx="6409185" cy="5173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395">
                  <a:extLst>
                    <a:ext uri="{9D8B030D-6E8A-4147-A177-3AD203B41FA5}">
                      <a16:colId xmlns:a16="http://schemas.microsoft.com/office/drawing/2014/main" val="1253664809"/>
                    </a:ext>
                  </a:extLst>
                </a:gridCol>
                <a:gridCol w="2136395">
                  <a:extLst>
                    <a:ext uri="{9D8B030D-6E8A-4147-A177-3AD203B41FA5}">
                      <a16:colId xmlns:a16="http://schemas.microsoft.com/office/drawing/2014/main" val="1720938106"/>
                    </a:ext>
                  </a:extLst>
                </a:gridCol>
                <a:gridCol w="2136395">
                  <a:extLst>
                    <a:ext uri="{9D8B030D-6E8A-4147-A177-3AD203B41FA5}">
                      <a16:colId xmlns:a16="http://schemas.microsoft.com/office/drawing/2014/main" val="71599258"/>
                    </a:ext>
                  </a:extLst>
                </a:gridCol>
              </a:tblGrid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HC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3907304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IPSC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Tux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363661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IPSC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Half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5131233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IPSC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Left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Diag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6258291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IPSC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Right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Diag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9546352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USPSA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Tux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4437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USPSA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Half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4503172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USPSA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Left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Diag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5167605"/>
                  </a:ext>
                </a:extLst>
              </a:tr>
              <a:tr h="57480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USPSA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Right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Diag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6146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09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B1 –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</a:t>
            </a:r>
          </a:p>
          <a:p>
            <a:r>
              <a:rPr lang="en-US" dirty="0"/>
              <a:t>Targets:</a:t>
            </a:r>
          </a:p>
          <a:p>
            <a:endParaRPr lang="en-US" dirty="0"/>
          </a:p>
          <a:p>
            <a:r>
              <a:rPr lang="en-US" dirty="0"/>
              <a:t>Handgun start position: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94760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48333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B2 –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</a:t>
            </a:r>
          </a:p>
          <a:p>
            <a:r>
              <a:rPr lang="en-US" dirty="0"/>
              <a:t>Targets:</a:t>
            </a:r>
          </a:p>
          <a:p>
            <a:endParaRPr lang="en-US" dirty="0"/>
          </a:p>
          <a:p>
            <a:r>
              <a:rPr lang="en-US" dirty="0"/>
              <a:t>Handgun start position: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64942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356062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2615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B3 -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</a:t>
            </a:r>
          </a:p>
          <a:p>
            <a:r>
              <a:rPr lang="en-US" dirty="0"/>
              <a:t>Targets: 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922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187162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B4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9390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B4 -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</a:t>
            </a:r>
          </a:p>
          <a:p>
            <a:r>
              <a:rPr lang="en-US" dirty="0"/>
              <a:t>Targets: 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3897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9E6D1E1-BA00-A646-4521-077F54EEF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803723"/>
              </p:ext>
            </p:extLst>
          </p:nvPr>
        </p:nvGraphicFramePr>
        <p:xfrm>
          <a:off x="1219200" y="784137"/>
          <a:ext cx="4876800" cy="5933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438400">
                  <a:extLst>
                    <a:ext uri="{9D8B030D-6E8A-4147-A177-3AD203B41FA5}">
                      <a16:colId xmlns:a16="http://schemas.microsoft.com/office/drawing/2014/main" val="3356310861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9216835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Prop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482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174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7722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66798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336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89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0007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9917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287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061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27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658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5368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67207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2668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4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74813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A1 –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</a:t>
            </a:r>
          </a:p>
          <a:p>
            <a:r>
              <a:rPr lang="en-US" dirty="0"/>
              <a:t>Targets: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35497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A2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8031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A2 –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</a:t>
            </a:r>
          </a:p>
          <a:p>
            <a:r>
              <a:rPr lang="en-US" dirty="0"/>
              <a:t>Targets: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5989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82760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A3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5257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A3 – 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</a:t>
            </a:r>
          </a:p>
          <a:p>
            <a:r>
              <a:rPr lang="en-US" dirty="0"/>
              <a:t>Targets:</a:t>
            </a:r>
          </a:p>
          <a:p>
            <a:endParaRPr lang="en-US" dirty="0"/>
          </a:p>
          <a:p>
            <a:r>
              <a:rPr lang="en-US" dirty="0"/>
              <a:t>Handgun start position: </a:t>
            </a:r>
          </a:p>
          <a:p>
            <a:endParaRPr lang="en-US" dirty="0"/>
          </a:p>
          <a:p>
            <a:r>
              <a:rPr lang="en-US" dirty="0"/>
              <a:t>PCC start position: 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5C676E-F02D-02CD-C480-24569FD4F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464" y="61911"/>
            <a:ext cx="972617" cy="9726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128C95-BE24-EB75-62BF-82970BC24D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auto">
          <a:xfrm>
            <a:off x="6136278" y="63241"/>
            <a:ext cx="1019775" cy="987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972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14709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Practical Shooters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B1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0475" y="223710"/>
            <a:ext cx="1053128" cy="1053128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/>
          <a:srcRect/>
          <a:stretch/>
        </p:blipFill>
        <p:spPr bwMode="auto">
          <a:xfrm>
            <a:off x="6222003" y="260077"/>
            <a:ext cx="984250" cy="953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655268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1652</TotalTime>
  <Words>473</Words>
  <Application>Microsoft Office PowerPoint</Application>
  <PresentationFormat>Custom</PresentationFormat>
  <Paragraphs>153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222</cp:revision>
  <cp:lastPrinted>2016-01-15T21:54:08Z</cp:lastPrinted>
  <dcterms:created xsi:type="dcterms:W3CDTF">2002-08-21T12:11:08Z</dcterms:created>
  <dcterms:modified xsi:type="dcterms:W3CDTF">2024-07-12T18:13:13Z</dcterms:modified>
  <cp:category>Shooting</cp:category>
</cp:coreProperties>
</file>

<file path=docProps/thumbnail.jpeg>
</file>